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19CD-2902-4DF6-AE67-8003076EE08F}" type="datetimeFigureOut">
              <a:rPr lang="en-US" smtClean="0"/>
              <a:t>12/8/2011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7C7573-10FD-4E66-BF01-B206239D2D1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19CD-2902-4DF6-AE67-8003076EE08F}" type="datetimeFigureOut">
              <a:rPr lang="en-US" smtClean="0"/>
              <a:t>12/8/2011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7573-10FD-4E66-BF01-B206239D2D1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19CD-2902-4DF6-AE67-8003076EE08F}" type="datetimeFigureOut">
              <a:rPr lang="en-US" smtClean="0"/>
              <a:t>12/8/2011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7573-10FD-4E66-BF01-B206239D2D1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2C19CD-2902-4DF6-AE67-8003076EE08F}" type="datetimeFigureOut">
              <a:rPr lang="en-US" smtClean="0"/>
              <a:t>12/8/2011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77C7573-10FD-4E66-BF01-B206239D2D1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19CD-2902-4DF6-AE67-8003076EE08F}" type="datetimeFigureOut">
              <a:rPr lang="en-US" smtClean="0"/>
              <a:t>12/8/2011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7573-10FD-4E66-BF01-B206239D2D1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19CD-2902-4DF6-AE67-8003076EE08F}" type="datetimeFigureOut">
              <a:rPr lang="en-US" smtClean="0"/>
              <a:t>12/8/2011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7573-10FD-4E66-BF01-B206239D2D1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7573-10FD-4E66-BF01-B206239D2D1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19CD-2902-4DF6-AE67-8003076EE08F}" type="datetimeFigureOut">
              <a:rPr lang="en-US" smtClean="0"/>
              <a:t>12/8/2011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19CD-2902-4DF6-AE67-8003076EE08F}" type="datetimeFigureOut">
              <a:rPr lang="en-US" smtClean="0"/>
              <a:t>12/8/2011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7573-10FD-4E66-BF01-B206239D2D1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19CD-2902-4DF6-AE67-8003076EE08F}" type="datetimeFigureOut">
              <a:rPr lang="en-US" smtClean="0"/>
              <a:t>12/8/2011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7573-10FD-4E66-BF01-B206239D2D1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2C19CD-2902-4DF6-AE67-8003076EE08F}" type="datetimeFigureOut">
              <a:rPr lang="en-US" smtClean="0"/>
              <a:t>12/8/2011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7C7573-10FD-4E66-BF01-B206239D2D1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19CD-2902-4DF6-AE67-8003076EE08F}" type="datetimeFigureOut">
              <a:rPr lang="en-US" smtClean="0"/>
              <a:t>12/8/2011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7C7573-10FD-4E66-BF01-B206239D2D1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62C19CD-2902-4DF6-AE67-8003076EE08F}" type="datetimeFigureOut">
              <a:rPr lang="en-US" smtClean="0"/>
              <a:t>12/8/2011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77C7573-10FD-4E66-BF01-B206239D2D1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QUEST FOR EMPIRE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OUTCOMES OF THE SPANISH AMERICAN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US forced Spain to withdraw and gained control of Cuba, Puerto Rico, Guam and the Philippines</a:t>
            </a:r>
          </a:p>
          <a:p>
            <a:r>
              <a:rPr lang="en-US" dirty="0" smtClean="0"/>
              <a:t>Filipino Revolt</a:t>
            </a:r>
          </a:p>
          <a:p>
            <a:pPr lvl="1"/>
            <a:r>
              <a:rPr lang="en-US" dirty="0" smtClean="0"/>
              <a:t>Filipino’s resented American presence and revolted causing thousands of deaths and casualties, eventually winning their independence</a:t>
            </a:r>
          </a:p>
          <a:p>
            <a:r>
              <a:rPr lang="en-US" dirty="0" smtClean="0"/>
              <a:t>Foraker Act</a:t>
            </a:r>
          </a:p>
          <a:p>
            <a:pPr lvl="1"/>
            <a:r>
              <a:rPr lang="en-US" dirty="0" smtClean="0"/>
              <a:t>US would elect upper house and Puerto Ricans would elect lower house</a:t>
            </a:r>
          </a:p>
          <a:p>
            <a:r>
              <a:rPr lang="en-US" dirty="0" smtClean="0"/>
              <a:t>Jones Act</a:t>
            </a:r>
          </a:p>
          <a:p>
            <a:pPr lvl="1"/>
            <a:r>
              <a:rPr lang="en-US" dirty="0" smtClean="0"/>
              <a:t>Puerto Ricans are still part of US and can elect members of both houses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Platt Amendment</a:t>
            </a:r>
          </a:p>
          <a:p>
            <a:pPr lvl="1"/>
            <a:r>
              <a:rPr lang="en-US" dirty="0" smtClean="0"/>
              <a:t>US took control of Cuba</a:t>
            </a:r>
          </a:p>
          <a:p>
            <a:pPr lvl="1"/>
            <a:r>
              <a:rPr lang="en-US" dirty="0" smtClean="0"/>
              <a:t>Cuba could not enter into any treaty with a foreign nation</a:t>
            </a:r>
          </a:p>
          <a:p>
            <a:pPr lvl="1"/>
            <a:r>
              <a:rPr lang="en-US" dirty="0" smtClean="0"/>
              <a:t>US could establish two military bases</a:t>
            </a:r>
          </a:p>
          <a:p>
            <a:pPr lvl="1"/>
            <a:r>
              <a:rPr lang="en-US" dirty="0" smtClean="0"/>
              <a:t>US could intervene in Cuban diplomacy whenever</a:t>
            </a:r>
          </a:p>
          <a:p>
            <a:pPr lvl="1"/>
            <a:r>
              <a:rPr lang="en-US" dirty="0" smtClean="0"/>
              <a:t>Many Cuban’s resented America as a result</a:t>
            </a:r>
          </a:p>
          <a:p>
            <a:pPr lvl="1"/>
            <a:r>
              <a:rPr lang="en-US" dirty="0" smtClean="0"/>
              <a:t>As a result of this resentment this opened the door for Fidel Castro to lead a communist revolution in Cuba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</a:t>
            </a:r>
            <a:r>
              <a:rPr lang="en-US" dirty="0" smtClean="0"/>
              <a:t> </a:t>
            </a:r>
            <a:r>
              <a:rPr lang="en-US" dirty="0" smtClean="0"/>
              <a:t>IMPERIALISM IN LATIN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Latin America had a wealth of natural resources and many consumers</a:t>
            </a:r>
          </a:p>
          <a:p>
            <a:r>
              <a:rPr lang="en-US" dirty="0" smtClean="0"/>
              <a:t>Panama Canal</a:t>
            </a:r>
          </a:p>
          <a:p>
            <a:pPr lvl="1"/>
            <a:r>
              <a:rPr lang="en-US" dirty="0" smtClean="0"/>
              <a:t>President Roosevelt signed the </a:t>
            </a:r>
            <a:r>
              <a:rPr lang="en-US" dirty="0" smtClean="0"/>
              <a:t>Huay-Bunau-Varilla</a:t>
            </a:r>
            <a:r>
              <a:rPr lang="en-US" dirty="0" smtClean="0"/>
              <a:t> Treaty that gave the US control of a 10 mile piece of land to build a canal across the isthmus of Panama</a:t>
            </a:r>
          </a:p>
          <a:p>
            <a:pPr lvl="1"/>
            <a:r>
              <a:rPr lang="en-US" dirty="0" smtClean="0"/>
              <a:t>Allowed for ships to get from the Atlantic to the Pacific much faster</a:t>
            </a:r>
          </a:p>
          <a:p>
            <a:pPr lvl="1"/>
            <a:r>
              <a:rPr lang="en-US" dirty="0" smtClean="0"/>
              <a:t>Very difficult process and many died</a:t>
            </a:r>
          </a:p>
          <a:p>
            <a:r>
              <a:rPr lang="en-US" dirty="0" smtClean="0"/>
              <a:t>Banana Republics</a:t>
            </a:r>
          </a:p>
          <a:p>
            <a:pPr lvl="1"/>
            <a:r>
              <a:rPr lang="en-US" dirty="0" smtClean="0"/>
              <a:t>Latin American nations where American fruit companies established factories for cheap labor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Dollar Diplomacy</a:t>
            </a:r>
          </a:p>
          <a:p>
            <a:pPr lvl="1"/>
            <a:r>
              <a:rPr lang="en-US" dirty="0" smtClean="0"/>
              <a:t>President Taft’s policy to use economic pressure instead of the military to create stability in Latin America</a:t>
            </a:r>
          </a:p>
          <a:p>
            <a:pPr lvl="1"/>
            <a:r>
              <a:rPr lang="en-US" dirty="0" smtClean="0"/>
              <a:t>US gave loans and resources, but did not get a good return on our investment</a:t>
            </a:r>
          </a:p>
          <a:p>
            <a:r>
              <a:rPr lang="en-US" dirty="0" smtClean="0"/>
              <a:t>President Wilson</a:t>
            </a:r>
          </a:p>
          <a:p>
            <a:pPr lvl="1"/>
            <a:r>
              <a:rPr lang="en-US" dirty="0" smtClean="0"/>
              <a:t>Believed that the US should promote democracy in Latin America, use force only if necessary.</a:t>
            </a:r>
          </a:p>
          <a:p>
            <a:pPr lvl="1"/>
            <a:r>
              <a:rPr lang="en-US" dirty="0" smtClean="0"/>
              <a:t>If everyone was a democracy then we would work together</a:t>
            </a:r>
          </a:p>
          <a:p>
            <a:r>
              <a:rPr lang="en-US" dirty="0" smtClean="0"/>
              <a:t>Mexico</a:t>
            </a:r>
          </a:p>
          <a:p>
            <a:pPr lvl="1"/>
            <a:r>
              <a:rPr lang="en-US" dirty="0" smtClean="0"/>
              <a:t>Pancho</a:t>
            </a:r>
            <a:r>
              <a:rPr lang="en-US" dirty="0" smtClean="0"/>
              <a:t> Villa was fighting against the US and to unite Mexico</a:t>
            </a:r>
          </a:p>
          <a:p>
            <a:pPr lvl="1"/>
            <a:r>
              <a:rPr lang="en-US" dirty="0" smtClean="0"/>
              <a:t>US and Mexican relations tough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MONROE DOCTRINE AND ROOSEVELT COROLLARY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Monroe Doctrine</a:t>
            </a:r>
          </a:p>
          <a:p>
            <a:pPr lvl="1"/>
            <a:r>
              <a:rPr lang="en-US" dirty="0" smtClean="0"/>
              <a:t>In 1823 President Monroe issued a state that said “European nations should not seek colonial claims in the Western Hemisphere”</a:t>
            </a:r>
          </a:p>
          <a:p>
            <a:pPr lvl="1"/>
            <a:r>
              <a:rPr lang="en-US" dirty="0" smtClean="0"/>
              <a:t>President Monroe was hoping that Europe would stay away and then we would not get involved in conflict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Roosevelt Corollary</a:t>
            </a:r>
          </a:p>
          <a:p>
            <a:pPr lvl="1"/>
            <a:r>
              <a:rPr lang="en-US" dirty="0" smtClean="0"/>
              <a:t>President Roosevelt’s Foreign Policy idea was to “speak softly and carry a big stick”</a:t>
            </a:r>
          </a:p>
          <a:p>
            <a:pPr lvl="1"/>
            <a:r>
              <a:rPr lang="en-US" dirty="0" smtClean="0"/>
              <a:t>He issued a statement in the early 1900’s that said “the US will intervene and police the Western Hemisphere”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CARTOON ANALYSIS</a:t>
            </a:r>
            <a:endParaRPr lang="en-US" dirty="0"/>
          </a:p>
        </p:txBody>
      </p:sp>
      <p:pic>
        <p:nvPicPr>
          <p:cNvPr id="6" name="Picture 5" descr="Roosevelt Coroll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333500"/>
            <a:ext cx="7086600" cy="468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ANTI-IMPERIALISM </a:t>
            </a:r>
            <a:r>
              <a:rPr lang="en-US" dirty="0" smtClean="0"/>
              <a:t>IDEAS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President Washington</a:t>
            </a:r>
          </a:p>
          <a:p>
            <a:pPr lvl="1"/>
            <a:r>
              <a:rPr lang="en-US" dirty="0" smtClean="0"/>
              <a:t>In his farewell address he advised America to avoid alliances and political parties</a:t>
            </a:r>
          </a:p>
          <a:p>
            <a:r>
              <a:rPr lang="en-US" dirty="0" smtClean="0"/>
              <a:t>Arguments against Imperialism</a:t>
            </a:r>
          </a:p>
          <a:p>
            <a:pPr lvl="1"/>
            <a:r>
              <a:rPr lang="en-US" dirty="0" smtClean="0"/>
              <a:t>Political-US should remain isolationist, not get involved in other peoples problems</a:t>
            </a:r>
          </a:p>
          <a:p>
            <a:pPr lvl="1"/>
            <a:r>
              <a:rPr lang="en-US" dirty="0" smtClean="0"/>
              <a:t>Racial-imposing our ideals on others is inherently racist</a:t>
            </a:r>
          </a:p>
          <a:p>
            <a:pPr lvl="1"/>
            <a:r>
              <a:rPr lang="en-US" dirty="0" smtClean="0"/>
              <a:t>Economic-Cost too much to expand and creates competition for jobs</a:t>
            </a:r>
            <a:endParaRPr lang="en-US" dirty="0"/>
          </a:p>
        </p:txBody>
      </p:sp>
      <p:pic>
        <p:nvPicPr>
          <p:cNvPr id="18" name="Content Placeholder 17" descr="Anti Imp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524000"/>
            <a:ext cx="4059238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Imperialism is when one nation dominates  another  economically, politically and socially</a:t>
            </a:r>
          </a:p>
          <a:p>
            <a:r>
              <a:rPr lang="en-US" dirty="0" smtClean="0"/>
              <a:t>Many viewed Imperialism as a Nation’s quest for a colonial empire.</a:t>
            </a:r>
          </a:p>
          <a:p>
            <a:r>
              <a:rPr lang="en-US" dirty="0" smtClean="0"/>
              <a:t>All major nations sought to create an empire from the late 1870’s until the mid 1920’s.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United States sought an empire for the following reasons:</a:t>
            </a:r>
          </a:p>
          <a:p>
            <a:pPr lvl="1"/>
            <a:r>
              <a:rPr lang="en-US" dirty="0" smtClean="0"/>
              <a:t>Economic-we needed new markets to sell goods</a:t>
            </a:r>
          </a:p>
          <a:p>
            <a:pPr lvl="1"/>
            <a:r>
              <a:rPr lang="en-US" dirty="0" smtClean="0"/>
              <a:t>Military-we needed new military bases </a:t>
            </a:r>
          </a:p>
          <a:p>
            <a:pPr lvl="1"/>
            <a:r>
              <a:rPr lang="en-US" dirty="0" smtClean="0"/>
              <a:t>Humanitarian-we wanted to spread western ideas of law, government and Christianity</a:t>
            </a:r>
          </a:p>
          <a:p>
            <a:pPr lvl="1"/>
            <a:r>
              <a:rPr lang="en-US" dirty="0" smtClean="0"/>
              <a:t>Nationalism-we believed we  were the best and needed to compete with others to create an empire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CARTOON ANALYSIS</a:t>
            </a:r>
            <a:endParaRPr lang="en-US" dirty="0"/>
          </a:p>
        </p:txBody>
      </p:sp>
      <p:pic>
        <p:nvPicPr>
          <p:cNvPr id="6" name="Picture 5" descr="Imp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524000"/>
            <a:ext cx="6708228" cy="4863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DID THE US NEED TO EXPAND?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Economically the US was growing Industrially and producing a surplus of goods. We needed new markets so people could buy our goods and to increase our access to natural resources</a:t>
            </a:r>
          </a:p>
          <a:p>
            <a:r>
              <a:rPr lang="en-US" dirty="0" smtClean="0"/>
              <a:t>Alfred T. Mahan wrote a book that discussed the importance of created a strong navy to protect our borders and to protect our new colonies, in order for this to happened we needed new military bases</a:t>
            </a:r>
            <a:endParaRPr lang="en-US" dirty="0"/>
          </a:p>
        </p:txBody>
      </p:sp>
      <p:pic>
        <p:nvPicPr>
          <p:cNvPr id="6" name="Content Placeholder 5" descr="Maha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57799" y="1673352"/>
            <a:ext cx="3071283" cy="4422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IMPERIALISM IN THE PACIFIC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Hawaii</a:t>
            </a:r>
          </a:p>
          <a:p>
            <a:pPr lvl="1"/>
            <a:r>
              <a:rPr lang="en-US" dirty="0" smtClean="0"/>
              <a:t>US annexed in 1898</a:t>
            </a:r>
          </a:p>
          <a:p>
            <a:pPr lvl="1"/>
            <a:r>
              <a:rPr lang="en-US" dirty="0" smtClean="0"/>
              <a:t>Economically it had natural resources like sugar and provided a new market</a:t>
            </a:r>
          </a:p>
          <a:p>
            <a:pPr lvl="1"/>
            <a:r>
              <a:rPr lang="en-US" dirty="0" smtClean="0"/>
              <a:t>Pearl Harbor provided a fueling station and a much needed naval base</a:t>
            </a:r>
          </a:p>
          <a:p>
            <a:pPr lvl="1"/>
            <a:r>
              <a:rPr lang="en-US" dirty="0" smtClean="0"/>
              <a:t>Many viewed native Hawaiians as primitive and we needed to teach  them Christianity</a:t>
            </a:r>
          </a:p>
          <a:p>
            <a:pPr lvl="1"/>
            <a:r>
              <a:rPr lang="en-US" dirty="0" smtClean="0"/>
              <a:t>Many Native Hawaiians resented an American presence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China</a:t>
            </a:r>
          </a:p>
          <a:p>
            <a:pPr lvl="1"/>
            <a:r>
              <a:rPr lang="en-US" dirty="0" smtClean="0"/>
              <a:t>The US could not trade with china in the late 1800’s because it was closed to anyone who did not have a sphere of influence</a:t>
            </a:r>
          </a:p>
          <a:p>
            <a:pPr lvl="1"/>
            <a:r>
              <a:rPr lang="en-US" dirty="0" smtClean="0"/>
              <a:t>Secretary of State John Hay convinced China to open trade with everyone, this became known as the Open Door Policy</a:t>
            </a:r>
          </a:p>
          <a:p>
            <a:pPr lvl="1"/>
            <a:r>
              <a:rPr lang="en-US" dirty="0" smtClean="0"/>
              <a:t>The Open Door Policy provided America with new markets and access to Natural Resources</a:t>
            </a:r>
          </a:p>
          <a:p>
            <a:pPr lvl="1"/>
            <a:r>
              <a:rPr lang="en-US" dirty="0" smtClean="0"/>
              <a:t>The Boxer Rebellion began as a Chinese Nationalist movement to get rid of all foreigners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IMPIERALISM IN THE PACIFIC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Japan</a:t>
            </a:r>
          </a:p>
          <a:p>
            <a:pPr lvl="1"/>
            <a:r>
              <a:rPr lang="en-US" dirty="0" smtClean="0"/>
              <a:t>The nation of Japan maintained its standard of isolationism and did not trade with anyone</a:t>
            </a:r>
          </a:p>
          <a:p>
            <a:pPr lvl="1"/>
            <a:r>
              <a:rPr lang="en-US" dirty="0" smtClean="0"/>
              <a:t>Commodore Matthew Perry sailed to Japan and convinced them to open trade with the US</a:t>
            </a:r>
          </a:p>
          <a:p>
            <a:pPr lvl="1"/>
            <a:r>
              <a:rPr lang="en-US" dirty="0" smtClean="0"/>
              <a:t>This benefited the US by increasing our markets and access to natural resources</a:t>
            </a:r>
          </a:p>
          <a:p>
            <a:pPr lvl="1"/>
            <a:r>
              <a:rPr lang="en-US" dirty="0" smtClean="0"/>
              <a:t>As a result of increased trade Japan also began to become a powerful nation in the Pacific</a:t>
            </a:r>
            <a:endParaRPr lang="en-US" dirty="0"/>
          </a:p>
        </p:txBody>
      </p:sp>
      <p:pic>
        <p:nvPicPr>
          <p:cNvPr id="5" name="Content Placeholder 4" descr="Imp Ma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00200"/>
            <a:ext cx="4059238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REASONS FOR US INVOLVEMENT </a:t>
            </a:r>
            <a:br>
              <a:rPr lang="en-US" dirty="0" smtClean="0"/>
            </a:br>
            <a:r>
              <a:rPr lang="en-US" dirty="0" smtClean="0"/>
              <a:t>IN THE SPANISH AMERICAN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Yellow Journalism</a:t>
            </a:r>
          </a:p>
          <a:p>
            <a:pPr lvl="1"/>
            <a:r>
              <a:rPr lang="en-US" dirty="0" smtClean="0"/>
              <a:t>William Randolph Hearst(and other newspaper publishers) took facts about Cuba and wrote exaggerated stories, which strengthened American sympathy for Cuban rebels</a:t>
            </a:r>
          </a:p>
          <a:p>
            <a:pPr lvl="1"/>
            <a:r>
              <a:rPr lang="en-US" dirty="0" smtClean="0"/>
              <a:t>Public opinion shifted in favor of helping the Cuban rebels as a result of these stories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 </a:t>
            </a:r>
            <a:r>
              <a:rPr lang="en-US" dirty="0" smtClean="0"/>
              <a:t>Lome</a:t>
            </a:r>
            <a:r>
              <a:rPr lang="en-US" dirty="0" smtClean="0"/>
              <a:t> Letter</a:t>
            </a:r>
          </a:p>
          <a:p>
            <a:pPr lvl="1"/>
            <a:r>
              <a:rPr lang="en-US" dirty="0" smtClean="0"/>
              <a:t>A Spanish ambassador wrote a letter that made fun of President McKinley and this made many Americans unhappy</a:t>
            </a:r>
          </a:p>
          <a:p>
            <a:r>
              <a:rPr lang="en-US" dirty="0" smtClean="0"/>
              <a:t>USS Maine</a:t>
            </a:r>
          </a:p>
          <a:p>
            <a:pPr lvl="1"/>
            <a:r>
              <a:rPr lang="en-US" dirty="0" smtClean="0"/>
              <a:t>This American ship was stationed in Havana harbor and suddenly exploded on February 15, 1898. No one knows what really happened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ANALYSIS PAPER</a:t>
            </a:r>
            <a:endParaRPr lang="en-US" dirty="0"/>
          </a:p>
        </p:txBody>
      </p:sp>
      <p:pic>
        <p:nvPicPr>
          <p:cNvPr id="6" name="Picture 5" descr="USS Ma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524000"/>
            <a:ext cx="7071360" cy="4962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EVENTS OF THE SPANISH AMERICAN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Jose Marti</a:t>
            </a:r>
          </a:p>
          <a:p>
            <a:pPr lvl="1"/>
            <a:r>
              <a:rPr lang="en-US" dirty="0" smtClean="0"/>
              <a:t>Cuban National who led the initial rebellion against Spain</a:t>
            </a:r>
          </a:p>
          <a:p>
            <a:r>
              <a:rPr lang="en-US" dirty="0" smtClean="0"/>
              <a:t>Valeriano</a:t>
            </a:r>
            <a:r>
              <a:rPr lang="en-US" dirty="0" smtClean="0"/>
              <a:t> </a:t>
            </a:r>
            <a:r>
              <a:rPr lang="en-US" dirty="0" smtClean="0"/>
              <a:t>Weyler</a:t>
            </a:r>
            <a:endParaRPr lang="en-US" dirty="0" smtClean="0"/>
          </a:p>
          <a:p>
            <a:pPr lvl="1"/>
            <a:r>
              <a:rPr lang="en-US" dirty="0" smtClean="0"/>
              <a:t>Spanish General who was very ruthless and killed many in prison camps</a:t>
            </a:r>
          </a:p>
          <a:p>
            <a:r>
              <a:rPr lang="en-US" dirty="0" smtClean="0"/>
              <a:t>Teddy Roosevelt</a:t>
            </a:r>
          </a:p>
          <a:p>
            <a:pPr lvl="1"/>
            <a:r>
              <a:rPr lang="en-US" dirty="0" smtClean="0"/>
              <a:t>Led the Rough Riders who charged San Juan Hill and won many battles for the US</a:t>
            </a:r>
          </a:p>
          <a:p>
            <a:r>
              <a:rPr lang="en-US" dirty="0" smtClean="0"/>
              <a:t>Philippines</a:t>
            </a:r>
          </a:p>
          <a:p>
            <a:pPr lvl="1"/>
            <a:r>
              <a:rPr lang="en-US" dirty="0" smtClean="0"/>
              <a:t>Admiral Dewey attacked the Spanish fleet in Manila Bay </a:t>
            </a:r>
            <a:endParaRPr lang="en-US" dirty="0"/>
          </a:p>
        </p:txBody>
      </p:sp>
      <p:pic>
        <p:nvPicPr>
          <p:cNvPr id="5" name="Content Placeholder 4" descr="Rough Rider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72819" y="1524000"/>
            <a:ext cx="38100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95</TotalTime>
  <Words>959</Words>
  <Application>Microsoft Office PowerPoint</Application>
  <PresentationFormat>On-screen Show (4:3)</PresentationFormat>
  <Paragraphs>98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Paper</vt:lpstr>
      <vt:lpstr>IMPERIALISM</vt:lpstr>
      <vt:lpstr>REASONS FOR IMPERIALISM</vt:lpstr>
      <vt:lpstr>POLITICAL CARTOON ANALYSIS</vt:lpstr>
      <vt:lpstr>WHY DID THE US NEED TO EXPAND?</vt:lpstr>
      <vt:lpstr>US IMPERIALISM IN THE PACIFIC</vt:lpstr>
      <vt:lpstr>US IMPIERALISM IN THE PACIFIC</vt:lpstr>
      <vt:lpstr>REASONS FOR US INVOLVEMENT  IN THE SPANISH AMERICAN WAR</vt:lpstr>
      <vt:lpstr>PHOTO ANALYSIS PAPER</vt:lpstr>
      <vt:lpstr>MAJOR EVENTS OF THE SPANISH AMERICAN WAR</vt:lpstr>
      <vt:lpstr>OUTCOMES OF THE SPANISH AMERICAN WAR</vt:lpstr>
      <vt:lpstr>US IMPERIALISM IN LATIN AMERICA</vt:lpstr>
      <vt:lpstr>MONROE DOCTRINE AND ROOSEVELT COROLLARY</vt:lpstr>
      <vt:lpstr>POLITICAL CARTOON ANALYSIS</vt:lpstr>
      <vt:lpstr>ANTI-IMPERIALISM IDEAS</vt:lpstr>
    </vt:vector>
  </TitlesOfParts>
  <Company>Lehi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</dc:title>
  <dc:creator>lLehi High School</dc:creator>
  <cp:lastModifiedBy>lLehi High School</cp:lastModifiedBy>
  <cp:revision>11</cp:revision>
  <dcterms:created xsi:type="dcterms:W3CDTF">2011-12-09T04:51:38Z</dcterms:created>
  <dcterms:modified xsi:type="dcterms:W3CDTF">2011-12-09T06:26:53Z</dcterms:modified>
</cp:coreProperties>
</file>