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1BA48-94F4-4A1C-A5CD-A46845F59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07767-F470-4D9F-B172-7CA06D78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Associated Press, June 1963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7767-F470-4D9F-B172-7CA06D78A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2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Associated Press February 1968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7767-F470-4D9F-B172-7CA06D78A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Washington Post 1968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7767-F470-4D9F-B172-7CA06D78A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07767-F470-4D9F-B172-7CA06D78A8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2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6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3A81-14D1-4504-9066-58F641C98CE8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4E15-2649-4996-A0DF-20784740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 IMAGES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A PHOTO ANALYSIS FOR EACH </a:t>
            </a:r>
            <a:r>
              <a:rPr lang="en-US" dirty="0" smtClean="0"/>
              <a:t>PHOTO </a:t>
            </a:r>
            <a:r>
              <a:rPr lang="en-US" dirty="0" smtClean="0"/>
              <a:t>AND </a:t>
            </a:r>
            <a:r>
              <a:rPr lang="en-US" dirty="0" smtClean="0"/>
              <a:t>THE </a:t>
            </a:r>
            <a:r>
              <a:rPr lang="en-US" dirty="0" smtClean="0"/>
              <a:t>CARTOON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2" y="309094"/>
            <a:ext cx="10058400" cy="642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79" y="334409"/>
            <a:ext cx="8525815" cy="61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42" y="0"/>
            <a:ext cx="8464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litical cartoon about how the U.S.A military is hiding the truth about Vietnam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14" y="682388"/>
            <a:ext cx="6905767" cy="547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5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29</Words>
  <Application>Microsoft Office PowerPoint</Application>
  <PresentationFormat>Widescreen</PresentationFormat>
  <Paragraphs>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VIETNAM IMAGES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IMAGES </dc:title>
  <dc:creator>Patric Gleaves</dc:creator>
  <cp:lastModifiedBy>Patric Gleaves</cp:lastModifiedBy>
  <cp:revision>5</cp:revision>
  <dcterms:created xsi:type="dcterms:W3CDTF">2018-05-04T15:03:45Z</dcterms:created>
  <dcterms:modified xsi:type="dcterms:W3CDTF">2019-05-08T14:38:58Z</dcterms:modified>
</cp:coreProperties>
</file>